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69" r:id="rId4"/>
    <p:sldId id="272" r:id="rId5"/>
    <p:sldId id="273" r:id="rId6"/>
    <p:sldId id="274" r:id="rId7"/>
    <p:sldId id="275" r:id="rId8"/>
    <p:sldId id="278" r:id="rId9"/>
    <p:sldId id="276" r:id="rId10"/>
    <p:sldId id="27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195BC-07BB-467B-9E3C-A7196BB913AF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37FBB-5E71-4095-8925-BCB0FFAB9B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6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8EF68-019F-42F9-8EF8-5F2010A54E99}" type="datetimeFigureOut">
              <a:rPr lang="fr-FR" smtClean="0"/>
              <a:pPr/>
              <a:t>22/06/2020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7BA6-DDAD-46FF-B98B-4C3AD9E223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Réception Email par le demandeur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19007" t="26376" r="22882" b="5703"/>
          <a:stretch/>
        </p:blipFill>
        <p:spPr>
          <a:xfrm>
            <a:off x="539552" y="1556792"/>
            <a:ext cx="7560840" cy="4968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449" y="1844824"/>
            <a:ext cx="2636391" cy="576064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259632" y="5589240"/>
            <a:ext cx="5400600" cy="36004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81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44159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Partie Etape 5 – Pièces justificatives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5373216"/>
            <a:ext cx="853219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Pour certains types de demandeurs de licence (mineurs, étrangers, + de 45ans, arbitre, etc…), des pièces complémentaires seront demandées comme dans ce cas là: autorisation de soin en cas d’accident… mais cela peut aussi être: titre de séjour, autorisation de travail, attestation d’affiliation à la sécu, etc…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4618" t="33266" r="22329" b="8657"/>
          <a:stretch/>
        </p:blipFill>
        <p:spPr>
          <a:xfrm>
            <a:off x="263524" y="1412776"/>
            <a:ext cx="8547358" cy="38204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1364528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Connexion demandeur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543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/>
          <a:srcRect l="28416" t="11610" r="26203" b="5703"/>
          <a:stretch/>
        </p:blipFill>
        <p:spPr>
          <a:xfrm>
            <a:off x="3516892" y="1340768"/>
            <a:ext cx="5194863" cy="53215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560" y="1988840"/>
            <a:ext cx="2448272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Le nouveau licencié se connecte donc sur l’accès Ovale avec son identifiant et mot de passe reçu par mail, via le lien.</a:t>
            </a:r>
            <a:br>
              <a:rPr lang="fr-FR" dirty="0" smtClean="0">
                <a:solidFill>
                  <a:srgbClr val="92D050"/>
                </a:solidFill>
              </a:rPr>
            </a:br>
            <a:endParaRPr lang="fr-FR" dirty="0" smtClean="0">
              <a:solidFill>
                <a:srgbClr val="92D050"/>
              </a:solidFill>
            </a:endParaRPr>
          </a:p>
          <a:p>
            <a:r>
              <a:rPr lang="fr-FR" dirty="0" smtClean="0">
                <a:solidFill>
                  <a:srgbClr val="92D050"/>
                </a:solidFill>
              </a:rPr>
              <a:t>Lors de la 1</a:t>
            </a:r>
            <a:r>
              <a:rPr lang="fr-FR" baseline="30000" dirty="0" smtClean="0">
                <a:solidFill>
                  <a:srgbClr val="92D050"/>
                </a:solidFill>
              </a:rPr>
              <a:t>ière</a:t>
            </a:r>
            <a:r>
              <a:rPr lang="fr-FR" dirty="0" smtClean="0">
                <a:solidFill>
                  <a:srgbClr val="92D050"/>
                </a:solidFill>
              </a:rPr>
              <a:t> connexion il devra changer ce mot de passe. 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Connection du demandeur à </a:t>
            </a:r>
            <a:r>
              <a:rPr lang="fr-FR" dirty="0" err="1" smtClean="0"/>
              <a:t>Oval-e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5447088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Connexion demandeur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619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Saisies complémentaires </a:t>
            </a:r>
            <a:br>
              <a:rPr lang="fr-FR" dirty="0" smtClean="0"/>
            </a:br>
            <a:r>
              <a:rPr lang="fr-FR" dirty="0" smtClean="0"/>
              <a:t> du demandeur (futur affilié)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5172" t="17516" r="14580" b="21454"/>
          <a:stretch/>
        </p:blipFill>
        <p:spPr>
          <a:xfrm>
            <a:off x="405880" y="2708920"/>
            <a:ext cx="8280920" cy="35408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0058" y="1693947"/>
            <a:ext cx="74271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Le demandeur procède à la saisie des informations complémentaires (et notamment les champs à étoile)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401975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Connexion demandeur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463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Saisies complémentaires </a:t>
            </a:r>
            <a:br>
              <a:rPr lang="fr-FR" dirty="0" smtClean="0"/>
            </a:br>
            <a:r>
              <a:rPr lang="fr-FR" dirty="0" smtClean="0"/>
              <a:t> du demandeur (futur affilié)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577925"/>
            <a:ext cx="74271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Le demandeur procède à la saisie des informations complémentaires (et notamment les champs à étoile), il peut sauvegarder à tout moment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/>
          <a:srcRect l="5171" t="12595" r="15133" b="10625"/>
          <a:stretch/>
        </p:blipFill>
        <p:spPr>
          <a:xfrm>
            <a:off x="457200" y="2340278"/>
            <a:ext cx="8136904" cy="44074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7504" y="522972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Connexion demandeur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524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69" y="404664"/>
            <a:ext cx="8244159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Partie Etape 2 – non modifiable par le demandeur (verrouillé par le club)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9046" t="1766" r="13473" b="14563"/>
          <a:stretch/>
        </p:blipFill>
        <p:spPr>
          <a:xfrm>
            <a:off x="442641" y="1700808"/>
            <a:ext cx="8064896" cy="48965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1547664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Connexion demandeur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239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44159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Partie Etape 3 – Mentions légales et Assurances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5661248"/>
            <a:ext cx="756084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Les cases sont à cocher sinon la procédure d’affiliation ne peut pas remonter au club (pour qu’il la transmette au comité). Il faut également aller sur le bouton « prendre connaissance des assurances… » 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/>
          <a:srcRect l="3512" t="11610" r="6831" b="19485"/>
          <a:stretch/>
        </p:blipFill>
        <p:spPr>
          <a:xfrm>
            <a:off x="354701" y="1889924"/>
            <a:ext cx="8227980" cy="35553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4701" y="1135581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Connexion demandeur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54701" y="2924944"/>
            <a:ext cx="2777139" cy="216024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54701" y="3479334"/>
            <a:ext cx="3857259" cy="237698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09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44159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Partie Etape 3 – Mentions légales et Assurances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12920" t="13579" r="14027" b="6688"/>
          <a:stretch/>
        </p:blipFill>
        <p:spPr>
          <a:xfrm>
            <a:off x="2339752" y="1955337"/>
            <a:ext cx="6644945" cy="40775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/>
          <a:srcRect l="3512" t="72859" r="51864" b="19485"/>
          <a:stretch/>
        </p:blipFill>
        <p:spPr>
          <a:xfrm>
            <a:off x="251520" y="1448780"/>
            <a:ext cx="5225411" cy="5040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2132856"/>
            <a:ext cx="1944216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Lorsqu’on clique sur le bouton, apparait les conditions d’assurance avec l’option de souscription possible à la complémentaire 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3548" y="5157192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Connexion demandeur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659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44159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Partie Etape 5 – Pièces justificatives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5373216"/>
            <a:ext cx="8532191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Une fois, le vote « Mentions légal et Assurances » est complété dans sa totalité, un onglet "Télécharger certificat médical" apparaît sur le bandeau du bas fixé sur la page. Il faudra l’imprimer et l’amener à son médecin, tous les autres certificats ne seront pas valables</a:t>
            </a:r>
            <a:r>
              <a:rPr lang="fr-FR" dirty="0" smtClean="0">
                <a:solidFill>
                  <a:srgbClr val="92D050"/>
                </a:solidFill>
              </a:rPr>
              <a:t>.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4618" t="33266" r="22329" b="8657"/>
          <a:stretch/>
        </p:blipFill>
        <p:spPr>
          <a:xfrm>
            <a:off x="263524" y="1412776"/>
            <a:ext cx="8547358" cy="382041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1364528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Connexion demandeur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3059832" y="4509120"/>
            <a:ext cx="187220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4" idx="0"/>
            <a:endCxn id="8" idx="4"/>
          </p:cNvCxnSpPr>
          <p:nvPr/>
        </p:nvCxnSpPr>
        <p:spPr>
          <a:xfrm flipH="1" flipV="1">
            <a:off x="3995936" y="5157192"/>
            <a:ext cx="52168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43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44159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Partie Etape 4 – Pièces justificatives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1" y="5373216"/>
            <a:ext cx="824416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Tout nouveau demandeur de licence devra télécharger sa photo d’identité et son justificatif d’identité.</a:t>
            </a:r>
            <a:br>
              <a:rPr lang="fr-FR" dirty="0" smtClean="0">
                <a:solidFill>
                  <a:srgbClr val="92D050"/>
                </a:solidFill>
              </a:rPr>
            </a:br>
            <a:r>
              <a:rPr lang="fr-FR" dirty="0" smtClean="0">
                <a:solidFill>
                  <a:srgbClr val="92D050"/>
                </a:solidFill>
              </a:rPr>
              <a:t>Puis après avoir imprimé sa demande de licence (comportant le visa médical) et avoir consulté le médecin il devra également télécharger sa demande signée</a:t>
            </a:r>
            <a:endParaRPr lang="fr-FR" dirty="0">
              <a:solidFill>
                <a:srgbClr val="92D05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/>
          <a:srcRect l="7386" t="12595" r="25649" b="24405"/>
          <a:stretch/>
        </p:blipFill>
        <p:spPr>
          <a:xfrm>
            <a:off x="1097235" y="1575139"/>
            <a:ext cx="7128792" cy="37706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1575139"/>
            <a:ext cx="1440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Connexion demandeur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17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275</Words>
  <Application>Microsoft Office PowerPoint</Application>
  <PresentationFormat>Affichage à l'écran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Réception Email par le demandeur</vt:lpstr>
      <vt:lpstr>Diapositive 2</vt:lpstr>
      <vt:lpstr>Saisies complémentaires   du demandeur (futur affilié)</vt:lpstr>
      <vt:lpstr>Saisies complémentaires   du demandeur (futur affilié)</vt:lpstr>
      <vt:lpstr>Partie Etape 2 – non modifiable par le demandeur (verrouillé par le club)</vt:lpstr>
      <vt:lpstr>Partie Etape 3 – Mentions légales et Assurances</vt:lpstr>
      <vt:lpstr>Partie Etape 3 – Mentions légales et Assurances</vt:lpstr>
      <vt:lpstr>Partie Etape 5 – Pièces justificatives</vt:lpstr>
      <vt:lpstr>Partie Etape 4 – Pièces justificatives</vt:lpstr>
      <vt:lpstr>Partie Etape 5 – Pièces justificatives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Bénévoles / Défiscalisation</dc:title>
  <dc:creator>valade</dc:creator>
  <cp:lastModifiedBy>christophe voisin</cp:lastModifiedBy>
  <cp:revision>55</cp:revision>
  <dcterms:created xsi:type="dcterms:W3CDTF">2015-06-08T13:22:52Z</dcterms:created>
  <dcterms:modified xsi:type="dcterms:W3CDTF">2020-06-22T12:34:36Z</dcterms:modified>
</cp:coreProperties>
</file>